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Barlow" panose="00000500000000000000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6076CCE-484A-41BC-ADC7-CC827405A844}" v="4" dt="2025-11-13T17:40:56.07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82" y="4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KIT RAJ" userId="8a022fab95bb5d44" providerId="LiveId" clId="{2E5BA915-6DBA-4660-8900-1BB507E3235D}"/>
    <pc:docChg chg="undo custSel addSld modSld">
      <pc:chgData name="ANKIT RAJ" userId="8a022fab95bb5d44" providerId="LiveId" clId="{2E5BA915-6DBA-4660-8900-1BB507E3235D}" dt="2025-11-13T17:41:14.952" v="135" actId="14100"/>
      <pc:docMkLst>
        <pc:docMk/>
      </pc:docMkLst>
      <pc:sldChg chg="delSp modSp mod modClrScheme chgLayout">
        <pc:chgData name="ANKIT RAJ" userId="8a022fab95bb5d44" providerId="LiveId" clId="{2E5BA915-6DBA-4660-8900-1BB507E3235D}" dt="2025-11-13T17:39:09.932" v="89" actId="1076"/>
        <pc:sldMkLst>
          <pc:docMk/>
          <pc:sldMk cId="0" sldId="256"/>
        </pc:sldMkLst>
        <pc:spChg chg="mod">
          <ac:chgData name="ANKIT RAJ" userId="8a022fab95bb5d44" providerId="LiveId" clId="{2E5BA915-6DBA-4660-8900-1BB507E3235D}" dt="2025-11-13T17:38:55.243" v="87" actId="14100"/>
          <ac:spMkLst>
            <pc:docMk/>
            <pc:sldMk cId="0" sldId="256"/>
            <ac:spMk id="3" creationId="{00000000-0000-0000-0000-000000000000}"/>
          </ac:spMkLst>
        </pc:spChg>
        <pc:spChg chg="mod">
          <ac:chgData name="ANKIT RAJ" userId="8a022fab95bb5d44" providerId="LiveId" clId="{2E5BA915-6DBA-4660-8900-1BB507E3235D}" dt="2025-11-13T17:39:03.811" v="88" actId="1076"/>
          <ac:spMkLst>
            <pc:docMk/>
            <pc:sldMk cId="0" sldId="256"/>
            <ac:spMk id="4" creationId="{00000000-0000-0000-0000-000000000000}"/>
          </ac:spMkLst>
        </pc:spChg>
        <pc:spChg chg="mod">
          <ac:chgData name="ANKIT RAJ" userId="8a022fab95bb5d44" providerId="LiveId" clId="{2E5BA915-6DBA-4660-8900-1BB507E3235D}" dt="2025-11-13T17:39:09.932" v="89" actId="1076"/>
          <ac:spMkLst>
            <pc:docMk/>
            <pc:sldMk cId="0" sldId="256"/>
            <ac:spMk id="5" creationId="{00000000-0000-0000-0000-000000000000}"/>
          </ac:spMkLst>
        </pc:spChg>
        <pc:picChg chg="del">
          <ac:chgData name="ANKIT RAJ" userId="8a022fab95bb5d44" providerId="LiveId" clId="{2E5BA915-6DBA-4660-8900-1BB507E3235D}" dt="2025-11-13T17:38:49.426" v="86" actId="21"/>
          <ac:picMkLst>
            <pc:docMk/>
            <pc:sldMk cId="0" sldId="256"/>
            <ac:picMk id="2" creationId="{00000000-0000-0000-0000-000000000000}"/>
          </ac:picMkLst>
        </pc:picChg>
      </pc:sldChg>
      <pc:sldChg chg="modSp mod modClrScheme chgLayout">
        <pc:chgData name="ANKIT RAJ" userId="8a022fab95bb5d44" providerId="LiveId" clId="{2E5BA915-6DBA-4660-8900-1BB507E3235D}" dt="2025-11-13T17:34:08.749" v="36" actId="207"/>
        <pc:sldMkLst>
          <pc:docMk/>
          <pc:sldMk cId="0" sldId="257"/>
        </pc:sldMkLst>
        <pc:spChg chg="mod">
          <ac:chgData name="ANKIT RAJ" userId="8a022fab95bb5d44" providerId="LiveId" clId="{2E5BA915-6DBA-4660-8900-1BB507E3235D}" dt="2025-11-13T17:33:52.800" v="33" actId="207"/>
          <ac:spMkLst>
            <pc:docMk/>
            <pc:sldMk cId="0" sldId="257"/>
            <ac:spMk id="3" creationId="{00000000-0000-0000-0000-000000000000}"/>
          </ac:spMkLst>
        </pc:spChg>
        <pc:spChg chg="mod">
          <ac:chgData name="ANKIT RAJ" userId="8a022fab95bb5d44" providerId="LiveId" clId="{2E5BA915-6DBA-4660-8900-1BB507E3235D}" dt="2025-11-13T17:34:08.749" v="36" actId="207"/>
          <ac:spMkLst>
            <pc:docMk/>
            <pc:sldMk cId="0" sldId="257"/>
            <ac:spMk id="4" creationId="{00000000-0000-0000-0000-000000000000}"/>
          </ac:spMkLst>
        </pc:spChg>
      </pc:sldChg>
      <pc:sldChg chg="modSp mod modClrScheme chgLayout">
        <pc:chgData name="ANKIT RAJ" userId="8a022fab95bb5d44" providerId="LiveId" clId="{2E5BA915-6DBA-4660-8900-1BB507E3235D}" dt="2025-11-13T17:35:19.410" v="47" actId="700"/>
        <pc:sldMkLst>
          <pc:docMk/>
          <pc:sldMk cId="0" sldId="258"/>
        </pc:sldMkLst>
        <pc:spChg chg="mod">
          <ac:chgData name="ANKIT RAJ" userId="8a022fab95bb5d44" providerId="LiveId" clId="{2E5BA915-6DBA-4660-8900-1BB507E3235D}" dt="2025-11-13T17:34:26.907" v="38" actId="207"/>
          <ac:spMkLst>
            <pc:docMk/>
            <pc:sldMk cId="0" sldId="258"/>
            <ac:spMk id="3" creationId="{00000000-0000-0000-0000-000000000000}"/>
          </ac:spMkLst>
        </pc:spChg>
        <pc:spChg chg="mod">
          <ac:chgData name="ANKIT RAJ" userId="8a022fab95bb5d44" providerId="LiveId" clId="{2E5BA915-6DBA-4660-8900-1BB507E3235D}" dt="2025-11-13T17:34:34.640" v="39" actId="207"/>
          <ac:spMkLst>
            <pc:docMk/>
            <pc:sldMk cId="0" sldId="258"/>
            <ac:spMk id="4" creationId="{00000000-0000-0000-0000-000000000000}"/>
          </ac:spMkLst>
        </pc:spChg>
        <pc:spChg chg="mod">
          <ac:chgData name="ANKIT RAJ" userId="8a022fab95bb5d44" providerId="LiveId" clId="{2E5BA915-6DBA-4660-8900-1BB507E3235D}" dt="2025-11-13T17:34:40.023" v="40" actId="207"/>
          <ac:spMkLst>
            <pc:docMk/>
            <pc:sldMk cId="0" sldId="258"/>
            <ac:spMk id="5" creationId="{00000000-0000-0000-0000-000000000000}"/>
          </ac:spMkLst>
        </pc:spChg>
        <pc:spChg chg="mod">
          <ac:chgData name="ANKIT RAJ" userId="8a022fab95bb5d44" providerId="LiveId" clId="{2E5BA915-6DBA-4660-8900-1BB507E3235D}" dt="2025-11-13T17:35:09.703" v="45" actId="207"/>
          <ac:spMkLst>
            <pc:docMk/>
            <pc:sldMk cId="0" sldId="258"/>
            <ac:spMk id="6" creationId="{00000000-0000-0000-0000-000000000000}"/>
          </ac:spMkLst>
        </pc:spChg>
        <pc:spChg chg="mod">
          <ac:chgData name="ANKIT RAJ" userId="8a022fab95bb5d44" providerId="LiveId" clId="{2E5BA915-6DBA-4660-8900-1BB507E3235D}" dt="2025-11-13T17:35:14.864" v="46" actId="207"/>
          <ac:spMkLst>
            <pc:docMk/>
            <pc:sldMk cId="0" sldId="258"/>
            <ac:spMk id="7" creationId="{00000000-0000-0000-0000-000000000000}"/>
          </ac:spMkLst>
        </pc:spChg>
        <pc:spChg chg="mod">
          <ac:chgData name="ANKIT RAJ" userId="8a022fab95bb5d44" providerId="LiveId" clId="{2E5BA915-6DBA-4660-8900-1BB507E3235D}" dt="2025-11-13T17:34:47.483" v="41" actId="207"/>
          <ac:spMkLst>
            <pc:docMk/>
            <pc:sldMk cId="0" sldId="258"/>
            <ac:spMk id="8" creationId="{00000000-0000-0000-0000-000000000000}"/>
          </ac:spMkLst>
        </pc:spChg>
        <pc:spChg chg="mod">
          <ac:chgData name="ANKIT RAJ" userId="8a022fab95bb5d44" providerId="LiveId" clId="{2E5BA915-6DBA-4660-8900-1BB507E3235D}" dt="2025-11-13T17:34:52.223" v="42" actId="207"/>
          <ac:spMkLst>
            <pc:docMk/>
            <pc:sldMk cId="0" sldId="258"/>
            <ac:spMk id="9" creationId="{00000000-0000-0000-0000-000000000000}"/>
          </ac:spMkLst>
        </pc:spChg>
        <pc:spChg chg="mod">
          <ac:chgData name="ANKIT RAJ" userId="8a022fab95bb5d44" providerId="LiveId" clId="{2E5BA915-6DBA-4660-8900-1BB507E3235D}" dt="2025-11-13T17:34:56.339" v="43" actId="207"/>
          <ac:spMkLst>
            <pc:docMk/>
            <pc:sldMk cId="0" sldId="258"/>
            <ac:spMk id="10" creationId="{00000000-0000-0000-0000-000000000000}"/>
          </ac:spMkLst>
        </pc:spChg>
      </pc:sldChg>
      <pc:sldChg chg="modSp mod modClrScheme chgLayout">
        <pc:chgData name="ANKIT RAJ" userId="8a022fab95bb5d44" providerId="LiveId" clId="{2E5BA915-6DBA-4660-8900-1BB507E3235D}" dt="2025-11-13T17:35:41.150" v="50" actId="207"/>
        <pc:sldMkLst>
          <pc:docMk/>
          <pc:sldMk cId="0" sldId="259"/>
        </pc:sldMkLst>
        <pc:spChg chg="mod">
          <ac:chgData name="ANKIT RAJ" userId="8a022fab95bb5d44" providerId="LiveId" clId="{2E5BA915-6DBA-4660-8900-1BB507E3235D}" dt="2025-11-13T17:35:34.615" v="49" actId="207"/>
          <ac:spMkLst>
            <pc:docMk/>
            <pc:sldMk cId="0" sldId="259"/>
            <ac:spMk id="3" creationId="{00000000-0000-0000-0000-000000000000}"/>
          </ac:spMkLst>
        </pc:spChg>
        <pc:spChg chg="mod">
          <ac:chgData name="ANKIT RAJ" userId="8a022fab95bb5d44" providerId="LiveId" clId="{2E5BA915-6DBA-4660-8900-1BB507E3235D}" dt="2025-11-13T17:35:41.150" v="50" actId="207"/>
          <ac:spMkLst>
            <pc:docMk/>
            <pc:sldMk cId="0" sldId="259"/>
            <ac:spMk id="4" creationId="{00000000-0000-0000-0000-000000000000}"/>
          </ac:spMkLst>
        </pc:spChg>
      </pc:sldChg>
      <pc:sldChg chg="modSp mod modClrScheme chgLayout">
        <pc:chgData name="ANKIT RAJ" userId="8a022fab95bb5d44" providerId="LiveId" clId="{2E5BA915-6DBA-4660-8900-1BB507E3235D}" dt="2025-11-13T17:36:12.735" v="56" actId="700"/>
        <pc:sldMkLst>
          <pc:docMk/>
          <pc:sldMk cId="0" sldId="260"/>
        </pc:sldMkLst>
        <pc:spChg chg="mod">
          <ac:chgData name="ANKIT RAJ" userId="8a022fab95bb5d44" providerId="LiveId" clId="{2E5BA915-6DBA-4660-8900-1BB507E3235D}" dt="2025-11-13T17:35:51.443" v="51" actId="207"/>
          <ac:spMkLst>
            <pc:docMk/>
            <pc:sldMk cId="0" sldId="260"/>
            <ac:spMk id="3" creationId="{00000000-0000-0000-0000-000000000000}"/>
          </ac:spMkLst>
        </pc:spChg>
        <pc:spChg chg="mod">
          <ac:chgData name="ANKIT RAJ" userId="8a022fab95bb5d44" providerId="LiveId" clId="{2E5BA915-6DBA-4660-8900-1BB507E3235D}" dt="2025-11-13T17:35:55.103" v="52" actId="207"/>
          <ac:spMkLst>
            <pc:docMk/>
            <pc:sldMk cId="0" sldId="260"/>
            <ac:spMk id="4" creationId="{00000000-0000-0000-0000-000000000000}"/>
          </ac:spMkLst>
        </pc:spChg>
        <pc:spChg chg="mod">
          <ac:chgData name="ANKIT RAJ" userId="8a022fab95bb5d44" providerId="LiveId" clId="{2E5BA915-6DBA-4660-8900-1BB507E3235D}" dt="2025-11-13T17:35:59.893" v="53" actId="207"/>
          <ac:spMkLst>
            <pc:docMk/>
            <pc:sldMk cId="0" sldId="260"/>
            <ac:spMk id="5" creationId="{00000000-0000-0000-0000-000000000000}"/>
          </ac:spMkLst>
        </pc:spChg>
        <pc:spChg chg="mod">
          <ac:chgData name="ANKIT RAJ" userId="8a022fab95bb5d44" providerId="LiveId" clId="{2E5BA915-6DBA-4660-8900-1BB507E3235D}" dt="2025-11-13T17:36:03.715" v="54" actId="207"/>
          <ac:spMkLst>
            <pc:docMk/>
            <pc:sldMk cId="0" sldId="260"/>
            <ac:spMk id="6" creationId="{00000000-0000-0000-0000-000000000000}"/>
          </ac:spMkLst>
        </pc:spChg>
        <pc:spChg chg="mod">
          <ac:chgData name="ANKIT RAJ" userId="8a022fab95bb5d44" providerId="LiveId" clId="{2E5BA915-6DBA-4660-8900-1BB507E3235D}" dt="2025-11-13T17:36:07.613" v="55" actId="207"/>
          <ac:spMkLst>
            <pc:docMk/>
            <pc:sldMk cId="0" sldId="260"/>
            <ac:spMk id="7" creationId="{00000000-0000-0000-0000-000000000000}"/>
          </ac:spMkLst>
        </pc:spChg>
      </pc:sldChg>
      <pc:sldChg chg="modSp mod modClrScheme chgLayout">
        <pc:chgData name="ANKIT RAJ" userId="8a022fab95bb5d44" providerId="LiveId" clId="{2E5BA915-6DBA-4660-8900-1BB507E3235D}" dt="2025-11-13T17:36:39.924" v="61" actId="207"/>
        <pc:sldMkLst>
          <pc:docMk/>
          <pc:sldMk cId="0" sldId="261"/>
        </pc:sldMkLst>
        <pc:spChg chg="mod">
          <ac:chgData name="ANKIT RAJ" userId="8a022fab95bb5d44" providerId="LiveId" clId="{2E5BA915-6DBA-4660-8900-1BB507E3235D}" dt="2025-11-13T17:36:28.293" v="59" actId="207"/>
          <ac:spMkLst>
            <pc:docMk/>
            <pc:sldMk cId="0" sldId="261"/>
            <ac:spMk id="2" creationId="{00000000-0000-0000-0000-000000000000}"/>
          </ac:spMkLst>
        </pc:spChg>
        <pc:spChg chg="mod">
          <ac:chgData name="ANKIT RAJ" userId="8a022fab95bb5d44" providerId="LiveId" clId="{2E5BA915-6DBA-4660-8900-1BB507E3235D}" dt="2025-11-13T17:36:39.924" v="61" actId="207"/>
          <ac:spMkLst>
            <pc:docMk/>
            <pc:sldMk cId="0" sldId="261"/>
            <ac:spMk id="3" creationId="{00000000-0000-0000-0000-000000000000}"/>
          </ac:spMkLst>
        </pc:spChg>
      </pc:sldChg>
      <pc:sldChg chg="modSp mod modClrScheme chgLayout">
        <pc:chgData name="ANKIT RAJ" userId="8a022fab95bb5d44" providerId="LiveId" clId="{2E5BA915-6DBA-4660-8900-1BB507E3235D}" dt="2025-11-13T17:37:19.183" v="69" actId="700"/>
        <pc:sldMkLst>
          <pc:docMk/>
          <pc:sldMk cId="0" sldId="262"/>
        </pc:sldMkLst>
        <pc:spChg chg="mod">
          <ac:chgData name="ANKIT RAJ" userId="8a022fab95bb5d44" providerId="LiveId" clId="{2E5BA915-6DBA-4660-8900-1BB507E3235D}" dt="2025-11-13T17:36:54.585" v="63" actId="207"/>
          <ac:spMkLst>
            <pc:docMk/>
            <pc:sldMk cId="0" sldId="262"/>
            <ac:spMk id="2" creationId="{00000000-0000-0000-0000-000000000000}"/>
          </ac:spMkLst>
        </pc:spChg>
        <pc:spChg chg="mod">
          <ac:chgData name="ANKIT RAJ" userId="8a022fab95bb5d44" providerId="LiveId" clId="{2E5BA915-6DBA-4660-8900-1BB507E3235D}" dt="2025-11-13T17:36:58.604" v="64" actId="207"/>
          <ac:spMkLst>
            <pc:docMk/>
            <pc:sldMk cId="0" sldId="262"/>
            <ac:spMk id="3" creationId="{00000000-0000-0000-0000-000000000000}"/>
          </ac:spMkLst>
        </pc:spChg>
        <pc:spChg chg="mod">
          <ac:chgData name="ANKIT RAJ" userId="8a022fab95bb5d44" providerId="LiveId" clId="{2E5BA915-6DBA-4660-8900-1BB507E3235D}" dt="2025-11-13T17:37:02.153" v="65" actId="207"/>
          <ac:spMkLst>
            <pc:docMk/>
            <pc:sldMk cId="0" sldId="262"/>
            <ac:spMk id="4" creationId="{00000000-0000-0000-0000-000000000000}"/>
          </ac:spMkLst>
        </pc:spChg>
        <pc:spChg chg="mod">
          <ac:chgData name="ANKIT RAJ" userId="8a022fab95bb5d44" providerId="LiveId" clId="{2E5BA915-6DBA-4660-8900-1BB507E3235D}" dt="2025-11-13T17:37:05.783" v="66" actId="207"/>
          <ac:spMkLst>
            <pc:docMk/>
            <pc:sldMk cId="0" sldId="262"/>
            <ac:spMk id="5" creationId="{00000000-0000-0000-0000-000000000000}"/>
          </ac:spMkLst>
        </pc:spChg>
        <pc:spChg chg="mod">
          <ac:chgData name="ANKIT RAJ" userId="8a022fab95bb5d44" providerId="LiveId" clId="{2E5BA915-6DBA-4660-8900-1BB507E3235D}" dt="2025-11-13T17:37:15.567" v="68" actId="207"/>
          <ac:spMkLst>
            <pc:docMk/>
            <pc:sldMk cId="0" sldId="262"/>
            <ac:spMk id="6" creationId="{00000000-0000-0000-0000-000000000000}"/>
          </ac:spMkLst>
        </pc:spChg>
        <pc:spChg chg="mod">
          <ac:chgData name="ANKIT RAJ" userId="8a022fab95bb5d44" providerId="LiveId" clId="{2E5BA915-6DBA-4660-8900-1BB507E3235D}" dt="2025-11-13T17:37:10.485" v="67" actId="207"/>
          <ac:spMkLst>
            <pc:docMk/>
            <pc:sldMk cId="0" sldId="262"/>
            <ac:spMk id="7" creationId="{00000000-0000-0000-0000-000000000000}"/>
          </ac:spMkLst>
        </pc:spChg>
      </pc:sldChg>
      <pc:sldChg chg="modSp mod modClrScheme chgLayout">
        <pc:chgData name="ANKIT RAJ" userId="8a022fab95bb5d44" providerId="LiveId" clId="{2E5BA915-6DBA-4660-8900-1BB507E3235D}" dt="2025-11-13T17:38:29.493" v="85" actId="700"/>
        <pc:sldMkLst>
          <pc:docMk/>
          <pc:sldMk cId="0" sldId="263"/>
        </pc:sldMkLst>
        <pc:spChg chg="mod">
          <ac:chgData name="ANKIT RAJ" userId="8a022fab95bb5d44" providerId="LiveId" clId="{2E5BA915-6DBA-4660-8900-1BB507E3235D}" dt="2025-11-13T17:37:29.685" v="70" actId="207"/>
          <ac:spMkLst>
            <pc:docMk/>
            <pc:sldMk cId="0" sldId="263"/>
            <ac:spMk id="2" creationId="{00000000-0000-0000-0000-000000000000}"/>
          </ac:spMkLst>
        </pc:spChg>
        <pc:spChg chg="mod">
          <ac:chgData name="ANKIT RAJ" userId="8a022fab95bb5d44" providerId="LiveId" clId="{2E5BA915-6DBA-4660-8900-1BB507E3235D}" dt="2025-11-13T17:37:34.073" v="71" actId="207"/>
          <ac:spMkLst>
            <pc:docMk/>
            <pc:sldMk cId="0" sldId="263"/>
            <ac:spMk id="3" creationId="{00000000-0000-0000-0000-000000000000}"/>
          </ac:spMkLst>
        </pc:spChg>
        <pc:spChg chg="mod">
          <ac:chgData name="ANKIT RAJ" userId="8a022fab95bb5d44" providerId="LiveId" clId="{2E5BA915-6DBA-4660-8900-1BB507E3235D}" dt="2025-11-13T17:37:39.021" v="72" actId="207"/>
          <ac:spMkLst>
            <pc:docMk/>
            <pc:sldMk cId="0" sldId="263"/>
            <ac:spMk id="6" creationId="{00000000-0000-0000-0000-000000000000}"/>
          </ac:spMkLst>
        </pc:spChg>
        <pc:spChg chg="mod">
          <ac:chgData name="ANKIT RAJ" userId="8a022fab95bb5d44" providerId="LiveId" clId="{2E5BA915-6DBA-4660-8900-1BB507E3235D}" dt="2025-11-13T17:37:42.218" v="73" actId="207"/>
          <ac:spMkLst>
            <pc:docMk/>
            <pc:sldMk cId="0" sldId="263"/>
            <ac:spMk id="7" creationId="{00000000-0000-0000-0000-000000000000}"/>
          </ac:spMkLst>
        </pc:spChg>
        <pc:spChg chg="mod">
          <ac:chgData name="ANKIT RAJ" userId="8a022fab95bb5d44" providerId="LiveId" clId="{2E5BA915-6DBA-4660-8900-1BB507E3235D}" dt="2025-11-13T17:37:46.264" v="74" actId="207"/>
          <ac:spMkLst>
            <pc:docMk/>
            <pc:sldMk cId="0" sldId="263"/>
            <ac:spMk id="10" creationId="{00000000-0000-0000-0000-000000000000}"/>
          </ac:spMkLst>
        </pc:spChg>
        <pc:spChg chg="mod">
          <ac:chgData name="ANKIT RAJ" userId="8a022fab95bb5d44" providerId="LiveId" clId="{2E5BA915-6DBA-4660-8900-1BB507E3235D}" dt="2025-11-13T17:37:50.346" v="75" actId="207"/>
          <ac:spMkLst>
            <pc:docMk/>
            <pc:sldMk cId="0" sldId="263"/>
            <ac:spMk id="11" creationId="{00000000-0000-0000-0000-000000000000}"/>
          </ac:spMkLst>
        </pc:spChg>
        <pc:spChg chg="mod">
          <ac:chgData name="ANKIT RAJ" userId="8a022fab95bb5d44" providerId="LiveId" clId="{2E5BA915-6DBA-4660-8900-1BB507E3235D}" dt="2025-11-13T17:37:53.546" v="76" actId="207"/>
          <ac:spMkLst>
            <pc:docMk/>
            <pc:sldMk cId="0" sldId="263"/>
            <ac:spMk id="14" creationId="{00000000-0000-0000-0000-000000000000}"/>
          </ac:spMkLst>
        </pc:spChg>
        <pc:spChg chg="mod">
          <ac:chgData name="ANKIT RAJ" userId="8a022fab95bb5d44" providerId="LiveId" clId="{2E5BA915-6DBA-4660-8900-1BB507E3235D}" dt="2025-11-13T17:37:57.957" v="77" actId="207"/>
          <ac:spMkLst>
            <pc:docMk/>
            <pc:sldMk cId="0" sldId="263"/>
            <ac:spMk id="15" creationId="{00000000-0000-0000-0000-000000000000}"/>
          </ac:spMkLst>
        </pc:spChg>
        <pc:spChg chg="mod">
          <ac:chgData name="ANKIT RAJ" userId="8a022fab95bb5d44" providerId="LiveId" clId="{2E5BA915-6DBA-4660-8900-1BB507E3235D}" dt="2025-11-13T17:38:05.998" v="79" actId="207"/>
          <ac:spMkLst>
            <pc:docMk/>
            <pc:sldMk cId="0" sldId="263"/>
            <ac:spMk id="18" creationId="{00000000-0000-0000-0000-000000000000}"/>
          </ac:spMkLst>
        </pc:spChg>
        <pc:spChg chg="mod">
          <ac:chgData name="ANKIT RAJ" userId="8a022fab95bb5d44" providerId="LiveId" clId="{2E5BA915-6DBA-4660-8900-1BB507E3235D}" dt="2025-11-13T17:38:10.423" v="80" actId="207"/>
          <ac:spMkLst>
            <pc:docMk/>
            <pc:sldMk cId="0" sldId="263"/>
            <ac:spMk id="19" creationId="{00000000-0000-0000-0000-000000000000}"/>
          </ac:spMkLst>
        </pc:spChg>
        <pc:spChg chg="mod">
          <ac:chgData name="ANKIT RAJ" userId="8a022fab95bb5d44" providerId="LiveId" clId="{2E5BA915-6DBA-4660-8900-1BB507E3235D}" dt="2025-11-13T17:38:14.203" v="81" actId="207"/>
          <ac:spMkLst>
            <pc:docMk/>
            <pc:sldMk cId="0" sldId="263"/>
            <ac:spMk id="22" creationId="{00000000-0000-0000-0000-000000000000}"/>
          </ac:spMkLst>
        </pc:spChg>
        <pc:spChg chg="mod">
          <ac:chgData name="ANKIT RAJ" userId="8a022fab95bb5d44" providerId="LiveId" clId="{2E5BA915-6DBA-4660-8900-1BB507E3235D}" dt="2025-11-13T17:38:17.875" v="82" actId="207"/>
          <ac:spMkLst>
            <pc:docMk/>
            <pc:sldMk cId="0" sldId="263"/>
            <ac:spMk id="23" creationId="{00000000-0000-0000-0000-000000000000}"/>
          </ac:spMkLst>
        </pc:spChg>
        <pc:spChg chg="mod">
          <ac:chgData name="ANKIT RAJ" userId="8a022fab95bb5d44" providerId="LiveId" clId="{2E5BA915-6DBA-4660-8900-1BB507E3235D}" dt="2025-11-13T17:38:21.694" v="83" actId="207"/>
          <ac:spMkLst>
            <pc:docMk/>
            <pc:sldMk cId="0" sldId="263"/>
            <ac:spMk id="26" creationId="{00000000-0000-0000-0000-000000000000}"/>
          </ac:spMkLst>
        </pc:spChg>
        <pc:spChg chg="mod">
          <ac:chgData name="ANKIT RAJ" userId="8a022fab95bb5d44" providerId="LiveId" clId="{2E5BA915-6DBA-4660-8900-1BB507E3235D}" dt="2025-11-13T17:38:25.243" v="84" actId="207"/>
          <ac:spMkLst>
            <pc:docMk/>
            <pc:sldMk cId="0" sldId="263"/>
            <ac:spMk id="27" creationId="{00000000-0000-0000-0000-000000000000}"/>
          </ac:spMkLst>
        </pc:spChg>
      </pc:sldChg>
      <pc:sldChg chg="addSp delSp modSp new mod">
        <pc:chgData name="ANKIT RAJ" userId="8a022fab95bb5d44" providerId="LiveId" clId="{2E5BA915-6DBA-4660-8900-1BB507E3235D}" dt="2025-11-13T17:41:14.952" v="135" actId="14100"/>
        <pc:sldMkLst>
          <pc:docMk/>
          <pc:sldMk cId="2890458125" sldId="264"/>
        </pc:sldMkLst>
        <pc:spChg chg="add mod">
          <ac:chgData name="ANKIT RAJ" userId="8a022fab95bb5d44" providerId="LiveId" clId="{2E5BA915-6DBA-4660-8900-1BB507E3235D}" dt="2025-11-13T17:41:14.952" v="135" actId="14100"/>
          <ac:spMkLst>
            <pc:docMk/>
            <pc:sldMk cId="2890458125" sldId="264"/>
            <ac:spMk id="2" creationId="{95C55B0D-C3D9-EB8E-DFC3-F3B1DEF28FD9}"/>
          </ac:spMkLst>
        </pc:spChg>
        <pc:spChg chg="add del mod">
          <ac:chgData name="ANKIT RAJ" userId="8a022fab95bb5d44" providerId="LiveId" clId="{2E5BA915-6DBA-4660-8900-1BB507E3235D}" dt="2025-11-13T17:41:04.804" v="133"/>
          <ac:spMkLst>
            <pc:docMk/>
            <pc:sldMk cId="2890458125" sldId="264"/>
            <ac:spMk id="3" creationId="{51C20446-5EAB-4ED7-4FAE-6910B3382890}"/>
          </ac:spMkLst>
        </pc:sp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88332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029200" y="3652337"/>
            <a:ext cx="1890236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Netflix Dataset EDA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4735165" y="4347661"/>
            <a:ext cx="5160069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A Machine Learning &amp; Artificial Intelligence Project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5801979" y="4815262"/>
            <a:ext cx="7381875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Project By: Manjeet Kumar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5815" y="842963"/>
            <a:ext cx="6890861" cy="5595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Project Overview &amp; Data Loading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805815" y="1704737"/>
            <a:ext cx="7532370" cy="9669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latin typeface="Barlow" pitchFamily="34" charset="0"/>
                <a:ea typeface="Barlow" pitchFamily="34" charset="-122"/>
                <a:cs typeface="Barlow" pitchFamily="34" charset="-120"/>
              </a:rPr>
              <a:t>This project involves an Exploratory Data Analysis (EDA) of the Netflix dataset, utilizing Python libraries such as Pandas, NumPy, Matplotlib, and Seaborn for data manipulation and visualization.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805815" y="2898219"/>
            <a:ext cx="7532370" cy="2349937"/>
          </a:xfrm>
          <a:prstGeom prst="roundRect">
            <a:avLst>
              <a:gd name="adj" fmla="val 4669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782955" y="2898219"/>
            <a:ext cx="91440" cy="2349937"/>
          </a:xfrm>
          <a:prstGeom prst="roundRect">
            <a:avLst>
              <a:gd name="adj" fmla="val 330471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7" name="Text 4"/>
          <p:cNvSpPr/>
          <p:nvPr/>
        </p:nvSpPr>
        <p:spPr>
          <a:xfrm>
            <a:off x="1098709" y="3122533"/>
            <a:ext cx="2238375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Libraries Imported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98709" y="3523178"/>
            <a:ext cx="7015163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Pandas for data handling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098709" y="3915966"/>
            <a:ext cx="7015163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NumPy for numerical operations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1098709" y="4308753"/>
            <a:ext cx="7015163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Matplotlib &amp; Seaborn for visualizations</a:t>
            </a:r>
            <a:endParaRPr lang="en-US" sz="1550" dirty="0"/>
          </a:p>
        </p:txBody>
      </p:sp>
      <p:sp>
        <p:nvSpPr>
          <p:cNvPr id="11" name="Text 8"/>
          <p:cNvSpPr/>
          <p:nvPr/>
        </p:nvSpPr>
        <p:spPr>
          <a:xfrm>
            <a:off x="1098709" y="4701540"/>
            <a:ext cx="7015163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WordCloud for text analysis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805815" y="5449610"/>
            <a:ext cx="7532370" cy="1937028"/>
          </a:xfrm>
          <a:prstGeom prst="roundRect">
            <a:avLst>
              <a:gd name="adj" fmla="val 5665"/>
            </a:avLst>
          </a:prstGeom>
          <a:solidFill>
            <a:srgbClr val="0A081B">
              <a:alpha val="75000"/>
            </a:srgbClr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Shape 10"/>
          <p:cNvSpPr/>
          <p:nvPr/>
        </p:nvSpPr>
        <p:spPr>
          <a:xfrm>
            <a:off x="782955" y="5449610"/>
            <a:ext cx="91440" cy="1937028"/>
          </a:xfrm>
          <a:prstGeom prst="roundRect">
            <a:avLst>
              <a:gd name="adj" fmla="val 330471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1"/>
          <p:cNvSpPr/>
          <p:nvPr/>
        </p:nvSpPr>
        <p:spPr>
          <a:xfrm>
            <a:off x="1098709" y="5673923"/>
            <a:ext cx="2238375" cy="2797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Dataset Loaded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098709" y="6074569"/>
            <a:ext cx="7015163" cy="644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Netflix dataset was successfully loaded, containing 8807 rows and 12 columns.</a:t>
            </a:r>
            <a:endParaRPr lang="en-US" sz="1550" dirty="0"/>
          </a:p>
        </p:txBody>
      </p:sp>
      <p:sp>
        <p:nvSpPr>
          <p:cNvPr id="16" name="Text 13"/>
          <p:cNvSpPr/>
          <p:nvPr/>
        </p:nvSpPr>
        <p:spPr>
          <a:xfrm>
            <a:off x="1098709" y="6840022"/>
            <a:ext cx="7015163" cy="322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Initial inspection reveals a mix of object and integer data types.</a:t>
            </a:r>
            <a:endParaRPr lang="en-US" sz="15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157788" y="1297882"/>
            <a:ext cx="4954755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Initial Data Inspection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1097630" y="2200038"/>
            <a:ext cx="7381875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A crucial step in EDA is to preview the data and identify any missing values. This helps in understanding the dataset's structure and planning for data cleaning.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1157399" y="3477577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Dataset Head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1157788" y="4266705"/>
            <a:ext cx="3422213" cy="17621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The first few rows provide a glimpse into the content, including show ID, type, title, director, cast, country, date added, release year, rating, duration, listed in, and description.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157788" y="6140410"/>
            <a:ext cx="3422213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Example entries show both movies and TV shows, with varying levels of detail across columns.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5486401" y="3500862"/>
            <a:ext cx="288583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Missing Values Overview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5486401" y="3910119"/>
            <a:ext cx="3422213" cy="1409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Significant missing values were identified in 'director', 'cast', 'country', 'date_added', 'rating', and 'duration'.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5486400" y="5765957"/>
            <a:ext cx="3422213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The heatmap visually confirms the extent of these missing data points, particularly for 'director' and 'cast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'.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969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9028" y="3363992"/>
            <a:ext cx="6360914" cy="5548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Data Cleaning and Preparation</a:t>
            </a:r>
            <a:endParaRPr lang="en-US" sz="3450" dirty="0"/>
          </a:p>
        </p:txBody>
      </p:sp>
      <p:sp>
        <p:nvSpPr>
          <p:cNvPr id="4" name="Text 1"/>
          <p:cNvSpPr/>
          <p:nvPr/>
        </p:nvSpPr>
        <p:spPr>
          <a:xfrm>
            <a:off x="799028" y="4218384"/>
            <a:ext cx="13032343" cy="3195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latin typeface="Barlow" pitchFamily="34" charset="0"/>
                <a:ea typeface="Barlow" pitchFamily="34" charset="-122"/>
                <a:cs typeface="Barlow" pitchFamily="34" charset="-120"/>
              </a:rPr>
              <a:t>Before analysis, the dataset underwent cleaning to ensure accuracy and consistency. This involved handling duplicates and converting data types.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99028" y="4762619"/>
            <a:ext cx="4211003" cy="2599849"/>
          </a:xfrm>
          <a:prstGeom prst="roundRect">
            <a:avLst>
              <a:gd name="adj" fmla="val 11526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6" name="Shape 3"/>
          <p:cNvSpPr/>
          <p:nvPr/>
        </p:nvSpPr>
        <p:spPr>
          <a:xfrm>
            <a:off x="1021556" y="4985147"/>
            <a:ext cx="599242" cy="599242"/>
          </a:xfrm>
          <a:prstGeom prst="roundRect">
            <a:avLst>
              <a:gd name="adj" fmla="val 15257752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86339" y="5149929"/>
            <a:ext cx="269677" cy="269677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021556" y="5784056"/>
            <a:ext cx="2219563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Duplicate Removal</a:t>
            </a:r>
            <a:endParaRPr lang="en-US" sz="1700" dirty="0"/>
          </a:p>
        </p:txBody>
      </p:sp>
      <p:sp>
        <p:nvSpPr>
          <p:cNvPr id="9" name="Text 5"/>
          <p:cNvSpPr/>
          <p:nvPr/>
        </p:nvSpPr>
        <p:spPr>
          <a:xfrm>
            <a:off x="1021556" y="6181249"/>
            <a:ext cx="3765947" cy="958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All duplicate entries were removed to prevent skewed analysis, ensuring each record is unique.</a:t>
            </a:r>
            <a:endParaRPr lang="en-US" sz="1550" dirty="0"/>
          </a:p>
        </p:txBody>
      </p:sp>
      <p:sp>
        <p:nvSpPr>
          <p:cNvPr id="10" name="Shape 6"/>
          <p:cNvSpPr/>
          <p:nvPr/>
        </p:nvSpPr>
        <p:spPr>
          <a:xfrm>
            <a:off x="5209699" y="4762619"/>
            <a:ext cx="4211003" cy="2599849"/>
          </a:xfrm>
          <a:prstGeom prst="roundRect">
            <a:avLst>
              <a:gd name="adj" fmla="val 11526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Shape 7"/>
          <p:cNvSpPr/>
          <p:nvPr/>
        </p:nvSpPr>
        <p:spPr>
          <a:xfrm>
            <a:off x="5432227" y="4985147"/>
            <a:ext cx="599242" cy="599242"/>
          </a:xfrm>
          <a:prstGeom prst="roundRect">
            <a:avLst>
              <a:gd name="adj" fmla="val 15257752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597009" y="5149929"/>
            <a:ext cx="269677" cy="269677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5432227" y="5784056"/>
            <a:ext cx="2219563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Date Conversion</a:t>
            </a:r>
            <a:endParaRPr lang="en-US" sz="1700" dirty="0"/>
          </a:p>
        </p:txBody>
      </p:sp>
      <p:sp>
        <p:nvSpPr>
          <p:cNvPr id="14" name="Text 9"/>
          <p:cNvSpPr/>
          <p:nvPr/>
        </p:nvSpPr>
        <p:spPr>
          <a:xfrm>
            <a:off x="5432227" y="6181249"/>
            <a:ext cx="3765947" cy="958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'date_added' column was converted to datetime objects, with 10 rows unparseable due to formatting issues.</a:t>
            </a:r>
            <a:endParaRPr lang="en-US" sz="1550" dirty="0"/>
          </a:p>
        </p:txBody>
      </p:sp>
      <p:sp>
        <p:nvSpPr>
          <p:cNvPr id="15" name="Shape 10"/>
          <p:cNvSpPr/>
          <p:nvPr/>
        </p:nvSpPr>
        <p:spPr>
          <a:xfrm>
            <a:off x="9620369" y="4762619"/>
            <a:ext cx="4211003" cy="2599849"/>
          </a:xfrm>
          <a:prstGeom prst="roundRect">
            <a:avLst>
              <a:gd name="adj" fmla="val 11526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Shape 11"/>
          <p:cNvSpPr/>
          <p:nvPr/>
        </p:nvSpPr>
        <p:spPr>
          <a:xfrm>
            <a:off x="9842897" y="4985147"/>
            <a:ext cx="599242" cy="599242"/>
          </a:xfrm>
          <a:prstGeom prst="roundRect">
            <a:avLst>
              <a:gd name="adj" fmla="val 15257752"/>
            </a:avLst>
          </a:prstGeom>
          <a:solidFill>
            <a:srgbClr val="37A7E7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007679" y="5149929"/>
            <a:ext cx="269677" cy="269677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9842897" y="5784056"/>
            <a:ext cx="2219563" cy="277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Year Extraction</a:t>
            </a:r>
            <a:endParaRPr lang="en-US" sz="1700" dirty="0"/>
          </a:p>
        </p:txBody>
      </p:sp>
      <p:sp>
        <p:nvSpPr>
          <p:cNvPr id="19" name="Text 13"/>
          <p:cNvSpPr/>
          <p:nvPr/>
        </p:nvSpPr>
        <p:spPr>
          <a:xfrm>
            <a:off x="9842897" y="6181249"/>
            <a:ext cx="3765947" cy="9586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 new 'year_added' column was created from 'date_added' to facilitate time-series analysis.</a:t>
            </a:r>
            <a:endParaRPr lang="en-US" sz="15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7462" y="1056323"/>
            <a:ext cx="7381875" cy="12239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Content Distribution: Movies vs. TV Shows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367462" y="2610683"/>
            <a:ext cx="7381875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An initial look at the content library reveals a clear dominance of one content type over the other.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6367462" y="3783568"/>
            <a:ext cx="2882860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Content Type Breakdown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67462" y="4309824"/>
            <a:ext cx="3422213" cy="1409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The distribution chart clearly shows that movies constitute a larger portion of Netflix's content library compared to TV shows</a:t>
            </a: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6367462" y="5917763"/>
            <a:ext cx="3422213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This insight is fundamental for understanding Netflix's content strategy and audience focus.</a:t>
            </a:r>
            <a:endParaRPr lang="en-US" sz="17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74485" y="4089560"/>
            <a:ext cx="3959663" cy="4013630"/>
          </a:xfrm>
          <a:prstGeom prst="rect">
            <a:avLst/>
          </a:prstGeom>
        </p:spPr>
      </p:pic>
      <p:pic>
        <p:nvPicPr>
          <p:cNvPr id="10" name="Picture 9" descr="A website page with people and text&#10;&#10;AI-generated content may be incorrect.">
            <a:extLst>
              <a:ext uri="{FF2B5EF4-FFF2-40B4-BE49-F238E27FC236}">
                <a16:creationId xmlns:a16="http://schemas.microsoft.com/office/drawing/2014/main" id="{6DE542C0-3925-766B-6BC1-C2DEF435F9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47776" y="0"/>
            <a:ext cx="5634176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3066" y="328136"/>
            <a:ext cx="9763958" cy="5859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65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Geographic Content Contributions &amp; Ratings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843677" y="1587697"/>
            <a:ext cx="12943046" cy="409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latin typeface="Barlow" pitchFamily="34" charset="0"/>
                <a:ea typeface="Barlow" pitchFamily="34" charset="-122"/>
                <a:cs typeface="Barlow" pitchFamily="34" charset="-120"/>
              </a:rPr>
              <a:t>Understanding which countries contribute the most content and the prevalence of different content ratings provides valuable context.</a:t>
            </a:r>
            <a:endParaRPr lang="en-US" sz="1650" dirty="0"/>
          </a:p>
        </p:txBody>
      </p:sp>
      <p:sp>
        <p:nvSpPr>
          <p:cNvPr id="4" name="Shape 2"/>
          <p:cNvSpPr/>
          <p:nvPr/>
        </p:nvSpPr>
        <p:spPr>
          <a:xfrm>
            <a:off x="843677" y="2478762"/>
            <a:ext cx="6366034" cy="5326142"/>
          </a:xfrm>
          <a:prstGeom prst="roundRect">
            <a:avLst>
              <a:gd name="adj" fmla="val 2060"/>
            </a:avLst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843677" y="2455902"/>
            <a:ext cx="6366034" cy="91440"/>
          </a:xfrm>
          <a:prstGeom prst="roundRect">
            <a:avLst>
              <a:gd name="adj" fmla="val 345999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Shape 4"/>
          <p:cNvSpPr/>
          <p:nvPr/>
        </p:nvSpPr>
        <p:spPr>
          <a:xfrm>
            <a:off x="3710345" y="2162413"/>
            <a:ext cx="632698" cy="632698"/>
          </a:xfrm>
          <a:prstGeom prst="roundRect">
            <a:avLst>
              <a:gd name="adj" fmla="val 144524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00130" y="2352199"/>
            <a:ext cx="253008" cy="253008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77397" y="3005971"/>
            <a:ext cx="2512576" cy="292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Top Content Producers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1077397" y="3425309"/>
            <a:ext cx="5898594" cy="1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The USA and India are the leading contributors to Netflix's content library, highlighting their significant roles in global entertainment production.</a:t>
            </a:r>
            <a:endParaRPr lang="en-US" sz="1650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7397" y="4675108"/>
            <a:ext cx="5898594" cy="2896076"/>
          </a:xfrm>
          <a:prstGeom prst="rect">
            <a:avLst/>
          </a:prstGeom>
        </p:spPr>
      </p:pic>
      <p:sp>
        <p:nvSpPr>
          <p:cNvPr id="11" name="Shape 7"/>
          <p:cNvSpPr/>
          <p:nvPr/>
        </p:nvSpPr>
        <p:spPr>
          <a:xfrm>
            <a:off x="7420570" y="2478762"/>
            <a:ext cx="6366153" cy="5326142"/>
          </a:xfrm>
          <a:prstGeom prst="roundRect">
            <a:avLst>
              <a:gd name="adj" fmla="val 2060"/>
            </a:avLst>
          </a:prstGeom>
          <a:solidFill>
            <a:srgbClr val="0A081B">
              <a:alpha val="75000"/>
            </a:srgbClr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12" name="Shape 8"/>
          <p:cNvSpPr/>
          <p:nvPr/>
        </p:nvSpPr>
        <p:spPr>
          <a:xfrm>
            <a:off x="7420570" y="2455902"/>
            <a:ext cx="6366153" cy="91440"/>
          </a:xfrm>
          <a:prstGeom prst="roundRect">
            <a:avLst>
              <a:gd name="adj" fmla="val 345999"/>
            </a:avLst>
          </a:prstGeom>
          <a:solidFill>
            <a:srgbClr val="29DDDA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3" name="Shape 9"/>
          <p:cNvSpPr/>
          <p:nvPr/>
        </p:nvSpPr>
        <p:spPr>
          <a:xfrm>
            <a:off x="10287238" y="2162413"/>
            <a:ext cx="632698" cy="632698"/>
          </a:xfrm>
          <a:prstGeom prst="roundRect">
            <a:avLst>
              <a:gd name="adj" fmla="val 144524"/>
            </a:avLst>
          </a:prstGeom>
          <a:solidFill>
            <a:srgbClr val="16FFBB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0477024" y="2352199"/>
            <a:ext cx="253008" cy="253008"/>
          </a:xfrm>
          <a:prstGeom prst="rect">
            <a:avLst/>
          </a:prstGeom>
        </p:spPr>
      </p:pic>
      <p:sp>
        <p:nvSpPr>
          <p:cNvPr id="15" name="Text 10"/>
          <p:cNvSpPr/>
          <p:nvPr/>
        </p:nvSpPr>
        <p:spPr>
          <a:xfrm>
            <a:off x="7654290" y="3005971"/>
            <a:ext cx="2486025" cy="292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Most Common Ratings</a:t>
            </a:r>
            <a:endParaRPr lang="en-US" sz="1800" dirty="0"/>
          </a:p>
        </p:txBody>
      </p:sp>
      <p:sp>
        <p:nvSpPr>
          <p:cNvPr id="16" name="Text 11"/>
          <p:cNvSpPr/>
          <p:nvPr/>
        </p:nvSpPr>
        <p:spPr>
          <a:xfrm>
            <a:off x="7654290" y="3425309"/>
            <a:ext cx="5898713" cy="10126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TV-MA and TV-14 are the most frequently occurring content ratings, indicating a predominant focus on mature and teen audiences.</a:t>
            </a:r>
          </a:p>
          <a:p>
            <a:pPr marL="0" indent="0" algn="l">
              <a:lnSpc>
                <a:spcPts val="2650"/>
              </a:lnSpc>
              <a:buNone/>
            </a:pPr>
            <a:endParaRPr lang="en-US" sz="165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D3A9E122-5CC3-67A0-D837-C115C976E4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420569" y="4675107"/>
            <a:ext cx="6366153" cy="289607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81063" y="1962507"/>
            <a:ext cx="10181392" cy="6119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00"/>
              </a:lnSpc>
              <a:buNone/>
            </a:pPr>
            <a:r>
              <a:rPr lang="en-US" sz="385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Content Growth &amp; Popular Genres Over Time</a:t>
            </a:r>
            <a:endParaRPr lang="en-US" sz="3850" dirty="0"/>
          </a:p>
        </p:txBody>
      </p:sp>
      <p:sp>
        <p:nvSpPr>
          <p:cNvPr id="3" name="Text 1"/>
          <p:cNvSpPr/>
          <p:nvPr/>
        </p:nvSpPr>
        <p:spPr>
          <a:xfrm>
            <a:off x="881063" y="3015020"/>
            <a:ext cx="12868275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Analyzing the trend of content added over the years and identifying the most frequent genres reveals Netflix's expansion and audience preferences.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881063" y="4187904"/>
            <a:ext cx="3008948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Content Added Over Years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81063" y="4714161"/>
            <a:ext cx="6165413" cy="10572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Netflix's content library experienced rapid growth, particularly after 2015, indicating a significant investment in expanding its offerings.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91544" y="4187904"/>
            <a:ext cx="2447687" cy="3059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Top Genres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591544" y="4714161"/>
            <a:ext cx="6165413" cy="704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latin typeface="Barlow" pitchFamily="34" charset="0"/>
                <a:ea typeface="Barlow" pitchFamily="34" charset="-122"/>
                <a:cs typeface="Barlow" pitchFamily="34" charset="-120"/>
              </a:rPr>
              <a:t>Dramas and Comedies consistently rank as the most popular genres on Netflix, reflecting broad audience appeal.</a:t>
            </a:r>
          </a:p>
          <a:p>
            <a:pPr marL="0" indent="0" algn="l">
              <a:lnSpc>
                <a:spcPts val="2750"/>
              </a:lnSpc>
              <a:buNone/>
            </a:pPr>
            <a:endParaRPr lang="en-US" sz="17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1FA46A-B605-A20C-89EB-46E8E9DEC1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63" y="5883441"/>
            <a:ext cx="5664116" cy="211755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89374D8-4C5D-954E-954D-14B1631E67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575" y="5771436"/>
            <a:ext cx="5664117" cy="223054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6398" y="486728"/>
            <a:ext cx="5690711" cy="4906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Key Insights &amp; Further Analysis</a:t>
            </a:r>
            <a:endParaRPr lang="en-US" sz="3050" dirty="0"/>
          </a:p>
        </p:txBody>
      </p:sp>
      <p:sp>
        <p:nvSpPr>
          <p:cNvPr id="3" name="Text 1"/>
          <p:cNvSpPr/>
          <p:nvPr/>
        </p:nvSpPr>
        <p:spPr>
          <a:xfrm>
            <a:off x="706398" y="1330523"/>
            <a:ext cx="13217604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latin typeface="Barlow" pitchFamily="34" charset="0"/>
                <a:ea typeface="Barlow" pitchFamily="34" charset="-122"/>
                <a:cs typeface="Barlow" pitchFamily="34" charset="-120"/>
              </a:rPr>
              <a:t>This EDA provides a foundational understanding of the Netflix content landscape, highlighting key trends and characteristics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706398" y="1811536"/>
            <a:ext cx="397312" cy="397312"/>
          </a:xfrm>
          <a:prstGeom prst="roundRect">
            <a:avLst>
              <a:gd name="adj" fmla="val 66684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Text 3"/>
          <p:cNvSpPr/>
          <p:nvPr/>
        </p:nvSpPr>
        <p:spPr>
          <a:xfrm>
            <a:off x="787301" y="1862971"/>
            <a:ext cx="235387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280279" y="1872139"/>
            <a:ext cx="1962507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Movies Dominate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1280279" y="2223373"/>
            <a:ext cx="12643723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latin typeface="Barlow" pitchFamily="34" charset="0"/>
                <a:ea typeface="Barlow" pitchFamily="34" charset="-122"/>
                <a:cs typeface="Barlow" pitchFamily="34" charset="-120"/>
              </a:rPr>
              <a:t>Movies significantly outnumber TV shows in the Netflix library.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706398" y="2858929"/>
            <a:ext cx="397312" cy="397312"/>
          </a:xfrm>
          <a:prstGeom prst="roundRect">
            <a:avLst>
              <a:gd name="adj" fmla="val 66684"/>
            </a:avLst>
          </a:prstGeom>
          <a:solidFill>
            <a:srgbClr val="0A081B"/>
          </a:solidFill>
          <a:ln w="1524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Text 7"/>
          <p:cNvSpPr/>
          <p:nvPr/>
        </p:nvSpPr>
        <p:spPr>
          <a:xfrm>
            <a:off x="787301" y="2910364"/>
            <a:ext cx="235387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1280279" y="2919532"/>
            <a:ext cx="2607826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USA &amp; India Lead Production</a:t>
            </a:r>
            <a:endParaRPr lang="en-US" sz="1500" dirty="0"/>
          </a:p>
        </p:txBody>
      </p:sp>
      <p:sp>
        <p:nvSpPr>
          <p:cNvPr id="11" name="Text 9"/>
          <p:cNvSpPr/>
          <p:nvPr/>
        </p:nvSpPr>
        <p:spPr>
          <a:xfrm>
            <a:off x="1280279" y="3270766"/>
            <a:ext cx="12643723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latin typeface="Barlow" pitchFamily="34" charset="0"/>
                <a:ea typeface="Barlow" pitchFamily="34" charset="-122"/>
                <a:cs typeface="Barlow" pitchFamily="34" charset="-120"/>
              </a:rPr>
              <a:t>These two countries are the primary content contributors</a:t>
            </a:r>
            <a:r>
              <a:rPr lang="en-US" sz="13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.</a:t>
            </a:r>
            <a:endParaRPr lang="en-US" sz="1350" dirty="0"/>
          </a:p>
        </p:txBody>
      </p:sp>
      <p:sp>
        <p:nvSpPr>
          <p:cNvPr id="12" name="Shape 10"/>
          <p:cNvSpPr/>
          <p:nvPr/>
        </p:nvSpPr>
        <p:spPr>
          <a:xfrm>
            <a:off x="706398" y="3906322"/>
            <a:ext cx="397312" cy="397312"/>
          </a:xfrm>
          <a:prstGeom prst="roundRect">
            <a:avLst>
              <a:gd name="adj" fmla="val 66684"/>
            </a:avLst>
          </a:prstGeom>
          <a:solidFill>
            <a:srgbClr val="0A081B"/>
          </a:solidFill>
          <a:ln w="15240">
            <a:solidFill>
              <a:srgbClr val="37A7E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Text 11"/>
          <p:cNvSpPr/>
          <p:nvPr/>
        </p:nvSpPr>
        <p:spPr>
          <a:xfrm>
            <a:off x="787301" y="3957757"/>
            <a:ext cx="235387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1280279" y="3966924"/>
            <a:ext cx="2283381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Mature Ratings Common</a:t>
            </a:r>
            <a:endParaRPr lang="en-US" sz="1500" dirty="0"/>
          </a:p>
        </p:txBody>
      </p:sp>
      <p:sp>
        <p:nvSpPr>
          <p:cNvPr id="15" name="Text 13"/>
          <p:cNvSpPr/>
          <p:nvPr/>
        </p:nvSpPr>
        <p:spPr>
          <a:xfrm>
            <a:off x="1280279" y="4318159"/>
            <a:ext cx="12643723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latin typeface="Barlow" pitchFamily="34" charset="0"/>
                <a:ea typeface="Barlow" pitchFamily="34" charset="-122"/>
                <a:cs typeface="Barlow" pitchFamily="34" charset="-120"/>
              </a:rPr>
              <a:t>TV-MA and TV-14 are the most prevalent content ratings. </a:t>
            </a:r>
            <a:endParaRPr lang="en-US" sz="1350" dirty="0"/>
          </a:p>
        </p:txBody>
      </p:sp>
      <p:sp>
        <p:nvSpPr>
          <p:cNvPr id="16" name="Shape 14"/>
          <p:cNvSpPr/>
          <p:nvPr/>
        </p:nvSpPr>
        <p:spPr>
          <a:xfrm>
            <a:off x="706398" y="4953714"/>
            <a:ext cx="397312" cy="397312"/>
          </a:xfrm>
          <a:prstGeom prst="roundRect">
            <a:avLst>
              <a:gd name="adj" fmla="val 66684"/>
            </a:avLst>
          </a:prstGeom>
          <a:solidFill>
            <a:srgbClr val="0A081B"/>
          </a:solidFill>
          <a:ln w="15240">
            <a:solidFill>
              <a:srgbClr val="091231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Text 15"/>
          <p:cNvSpPr/>
          <p:nvPr/>
        </p:nvSpPr>
        <p:spPr>
          <a:xfrm>
            <a:off x="787301" y="5005149"/>
            <a:ext cx="235387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4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1352129" y="4953714"/>
            <a:ext cx="2228493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Post-2015 Growth Surge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1280278" y="5365552"/>
            <a:ext cx="12643723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latin typeface="Barlow" pitchFamily="34" charset="0"/>
                <a:ea typeface="Barlow" pitchFamily="34" charset="-122"/>
                <a:cs typeface="Barlow" pitchFamily="34" charset="-120"/>
              </a:rPr>
              <a:t>Netflix's content library expanded rapidly after 2015.     </a:t>
            </a:r>
            <a:endParaRPr lang="en-US" sz="2000" b="1" dirty="0"/>
          </a:p>
        </p:txBody>
      </p:sp>
      <p:sp>
        <p:nvSpPr>
          <p:cNvPr id="20" name="Shape 18"/>
          <p:cNvSpPr/>
          <p:nvPr/>
        </p:nvSpPr>
        <p:spPr>
          <a:xfrm>
            <a:off x="706398" y="6001107"/>
            <a:ext cx="397312" cy="397312"/>
          </a:xfrm>
          <a:prstGeom prst="roundRect">
            <a:avLst>
              <a:gd name="adj" fmla="val 66684"/>
            </a:avLst>
          </a:prstGeom>
          <a:solidFill>
            <a:srgbClr val="0A081B"/>
          </a:solidFill>
          <a:ln w="15240">
            <a:solidFill>
              <a:srgbClr val="16FFBB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1" name="Text 19"/>
          <p:cNvSpPr/>
          <p:nvPr/>
        </p:nvSpPr>
        <p:spPr>
          <a:xfrm>
            <a:off x="787301" y="6052542"/>
            <a:ext cx="235387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5</a:t>
            </a:r>
            <a:endParaRPr lang="en-US" sz="1850" dirty="0"/>
          </a:p>
        </p:txBody>
      </p:sp>
      <p:sp>
        <p:nvSpPr>
          <p:cNvPr id="22" name="Text 20"/>
          <p:cNvSpPr/>
          <p:nvPr/>
        </p:nvSpPr>
        <p:spPr>
          <a:xfrm>
            <a:off x="1280279" y="6061710"/>
            <a:ext cx="2159079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Drama &amp; Comedy Reign</a:t>
            </a:r>
            <a:endParaRPr lang="en-US" sz="1500" dirty="0"/>
          </a:p>
        </p:txBody>
      </p:sp>
      <p:sp>
        <p:nvSpPr>
          <p:cNvPr id="23" name="Text 21"/>
          <p:cNvSpPr/>
          <p:nvPr/>
        </p:nvSpPr>
        <p:spPr>
          <a:xfrm>
            <a:off x="1280279" y="6412944"/>
            <a:ext cx="12643723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latin typeface="Barlow" pitchFamily="34" charset="0"/>
                <a:ea typeface="Barlow" pitchFamily="34" charset="-122"/>
                <a:cs typeface="Barlow" pitchFamily="34" charset="-120"/>
              </a:rPr>
              <a:t>These genres are the most popular among viewers.</a:t>
            </a:r>
            <a:endParaRPr lang="en-US" sz="1350" dirty="0"/>
          </a:p>
        </p:txBody>
      </p:sp>
      <p:sp>
        <p:nvSpPr>
          <p:cNvPr id="24" name="Shape 22"/>
          <p:cNvSpPr/>
          <p:nvPr/>
        </p:nvSpPr>
        <p:spPr>
          <a:xfrm>
            <a:off x="706398" y="7048500"/>
            <a:ext cx="397312" cy="397312"/>
          </a:xfrm>
          <a:prstGeom prst="roundRect">
            <a:avLst>
              <a:gd name="adj" fmla="val 66684"/>
            </a:avLst>
          </a:prstGeom>
          <a:solidFill>
            <a:srgbClr val="0A081B"/>
          </a:solidFill>
          <a:ln w="15240">
            <a:solidFill>
              <a:srgbClr val="29DDDA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5" name="Text 23"/>
          <p:cNvSpPr/>
          <p:nvPr/>
        </p:nvSpPr>
        <p:spPr>
          <a:xfrm>
            <a:off x="787301" y="7099935"/>
            <a:ext cx="235387" cy="2943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50"/>
              </a:lnSpc>
              <a:buNone/>
            </a:pPr>
            <a:r>
              <a:rPr lang="en-US" sz="18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6</a:t>
            </a:r>
            <a:endParaRPr lang="en-US" sz="1850" dirty="0"/>
          </a:p>
        </p:txBody>
      </p:sp>
      <p:sp>
        <p:nvSpPr>
          <p:cNvPr id="26" name="Text 24"/>
          <p:cNvSpPr/>
          <p:nvPr/>
        </p:nvSpPr>
        <p:spPr>
          <a:xfrm>
            <a:off x="1280279" y="7109103"/>
            <a:ext cx="1962507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Weak Correlation</a:t>
            </a:r>
            <a:endParaRPr lang="en-US" sz="1500" dirty="0"/>
          </a:p>
        </p:txBody>
      </p:sp>
      <p:sp>
        <p:nvSpPr>
          <p:cNvPr id="27" name="Text 25"/>
          <p:cNvSpPr/>
          <p:nvPr/>
        </p:nvSpPr>
        <p:spPr>
          <a:xfrm>
            <a:off x="1280279" y="7460337"/>
            <a:ext cx="12643723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latin typeface="Barlow" pitchFamily="34" charset="0"/>
                <a:ea typeface="Barlow" pitchFamily="34" charset="-122"/>
                <a:cs typeface="Barlow" pitchFamily="34" charset="-120"/>
              </a:rPr>
              <a:t>There's a weak correlation between the year content was added and movie duration.</a:t>
            </a:r>
            <a:endParaRPr lang="en-US" sz="1350" dirty="0"/>
          </a:p>
        </p:txBody>
      </p:sp>
      <p:sp>
        <p:nvSpPr>
          <p:cNvPr id="28" name="Shape 10">
            <a:extLst>
              <a:ext uri="{FF2B5EF4-FFF2-40B4-BE49-F238E27FC236}">
                <a16:creationId xmlns:a16="http://schemas.microsoft.com/office/drawing/2014/main" id="{741DDEE6-24DC-6B1D-640C-D707A3305F03}"/>
              </a:ext>
            </a:extLst>
          </p:cNvPr>
          <p:cNvSpPr/>
          <p:nvPr/>
        </p:nvSpPr>
        <p:spPr>
          <a:xfrm>
            <a:off x="715234" y="4953357"/>
            <a:ext cx="397312" cy="397312"/>
          </a:xfrm>
          <a:prstGeom prst="roundRect">
            <a:avLst>
              <a:gd name="adj" fmla="val 66684"/>
            </a:avLst>
          </a:prstGeom>
          <a:solidFill>
            <a:srgbClr val="0A081B"/>
          </a:solidFill>
          <a:ln w="15240">
            <a:solidFill>
              <a:srgbClr val="37A7E7"/>
            </a:solidFill>
            <a:prstDash val="solid"/>
          </a:ln>
        </p:spPr>
        <p:txBody>
          <a:bodyPr/>
          <a:lstStyle/>
          <a:p>
            <a:r>
              <a:rPr lang="en-US" b="1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5C55B0D-C3D9-EB8E-DFC3-F3B1DEF28FD9}"/>
              </a:ext>
            </a:extLst>
          </p:cNvPr>
          <p:cNvSpPr txBox="1"/>
          <p:nvPr/>
        </p:nvSpPr>
        <p:spPr>
          <a:xfrm>
            <a:off x="6066941" y="3760857"/>
            <a:ext cx="34620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/>
              <a:t>Thank You </a:t>
            </a:r>
            <a:endParaRPr lang="en-IN" sz="4000" b="1" dirty="0"/>
          </a:p>
        </p:txBody>
      </p:sp>
    </p:spTree>
    <p:extLst>
      <p:ext uri="{BB962C8B-B14F-4D97-AF65-F5344CB8AC3E}">
        <p14:creationId xmlns:p14="http://schemas.microsoft.com/office/powerpoint/2010/main" val="28904581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651</Words>
  <Application>Microsoft Office PowerPoint</Application>
  <PresentationFormat>Custom</PresentationFormat>
  <Paragraphs>76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Barlow</vt:lpstr>
      <vt:lpstr>Arial</vt:lpstr>
      <vt:lpstr>Spline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ANKIT RAJ</cp:lastModifiedBy>
  <cp:revision>1</cp:revision>
  <dcterms:created xsi:type="dcterms:W3CDTF">2025-11-12T18:17:56Z</dcterms:created>
  <dcterms:modified xsi:type="dcterms:W3CDTF">2025-11-13T17:41:17Z</dcterms:modified>
</cp:coreProperties>
</file>